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957788-5796-4849-B655-8FE194A65499}" v="19" dt="2022-12-15T06:41:16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" userId="bcb53b48eefe034d" providerId="LiveId" clId="{8D957788-5796-4849-B655-8FE194A65499}"/>
    <pc:docChg chg="custSel addSld modSld sldOrd">
      <pc:chgData name="Rishi" userId="bcb53b48eefe034d" providerId="LiveId" clId="{8D957788-5796-4849-B655-8FE194A65499}" dt="2022-12-15T06:41:19.434" v="266" actId="1076"/>
      <pc:docMkLst>
        <pc:docMk/>
      </pc:docMkLst>
      <pc:sldChg chg="addSp delSp modSp mod">
        <pc:chgData name="Rishi" userId="bcb53b48eefe034d" providerId="LiveId" clId="{8D957788-5796-4849-B655-8FE194A65499}" dt="2022-12-15T05:47:34.077" v="132" actId="14100"/>
        <pc:sldMkLst>
          <pc:docMk/>
          <pc:sldMk cId="3270148149" sldId="256"/>
        </pc:sldMkLst>
        <pc:spChg chg="mod topLvl">
          <ac:chgData name="Rishi" userId="bcb53b48eefe034d" providerId="LiveId" clId="{8D957788-5796-4849-B655-8FE194A65499}" dt="2022-12-15T05:46:09.782" v="129" actId="164"/>
          <ac:spMkLst>
            <pc:docMk/>
            <pc:sldMk cId="3270148149" sldId="256"/>
            <ac:spMk id="10" creationId="{2C94E4F1-AB29-FFC6-A570-021B06E207B0}"/>
          </ac:spMkLst>
        </pc:spChg>
        <pc:spChg chg="mod topLvl">
          <ac:chgData name="Rishi" userId="bcb53b48eefe034d" providerId="LiveId" clId="{8D957788-5796-4849-B655-8FE194A65499}" dt="2022-12-15T05:46:09.782" v="129" actId="164"/>
          <ac:spMkLst>
            <pc:docMk/>
            <pc:sldMk cId="3270148149" sldId="256"/>
            <ac:spMk id="11" creationId="{FDF8E695-82A4-66EA-6CEA-7811EA1EB5AB}"/>
          </ac:spMkLst>
        </pc:spChg>
        <pc:spChg chg="mod topLvl">
          <ac:chgData name="Rishi" userId="bcb53b48eefe034d" providerId="LiveId" clId="{8D957788-5796-4849-B655-8FE194A65499}" dt="2022-12-15T05:46:09.782" v="129" actId="164"/>
          <ac:spMkLst>
            <pc:docMk/>
            <pc:sldMk cId="3270148149" sldId="256"/>
            <ac:spMk id="14" creationId="{17D35626-3895-7E6B-DDD5-DF498D761553}"/>
          </ac:spMkLst>
        </pc:spChg>
        <pc:spChg chg="mod topLvl">
          <ac:chgData name="Rishi" userId="bcb53b48eefe034d" providerId="LiveId" clId="{8D957788-5796-4849-B655-8FE194A65499}" dt="2022-12-15T05:46:09.782" v="129" actId="164"/>
          <ac:spMkLst>
            <pc:docMk/>
            <pc:sldMk cId="3270148149" sldId="256"/>
            <ac:spMk id="17" creationId="{86633705-B518-CA6B-9B5B-7DC6838B9928}"/>
          </ac:spMkLst>
        </pc:spChg>
        <pc:grpChg chg="del">
          <ac:chgData name="Rishi" userId="bcb53b48eefe034d" providerId="LiveId" clId="{8D957788-5796-4849-B655-8FE194A65499}" dt="2022-12-15T05:41:13.435" v="7" actId="165"/>
          <ac:grpSpMkLst>
            <pc:docMk/>
            <pc:sldMk cId="3270148149" sldId="256"/>
            <ac:grpSpMk id="18" creationId="{1BC5C48D-279A-3977-FE52-41172ADB827D}"/>
          </ac:grpSpMkLst>
        </pc:grpChg>
        <pc:grpChg chg="add mod">
          <ac:chgData name="Rishi" userId="bcb53b48eefe034d" providerId="LiveId" clId="{8D957788-5796-4849-B655-8FE194A65499}" dt="2022-12-15T05:46:09.782" v="129" actId="164"/>
          <ac:grpSpMkLst>
            <pc:docMk/>
            <pc:sldMk cId="3270148149" sldId="256"/>
            <ac:grpSpMk id="27" creationId="{075B688B-1C21-AABB-12FA-83A992EFC687}"/>
          </ac:grpSpMkLst>
        </pc:grpChg>
        <pc:picChg chg="del mod topLvl">
          <ac:chgData name="Rishi" userId="bcb53b48eefe034d" providerId="LiveId" clId="{8D957788-5796-4849-B655-8FE194A65499}" dt="2022-12-15T05:43:53.986" v="55" actId="21"/>
          <ac:picMkLst>
            <pc:docMk/>
            <pc:sldMk cId="3270148149" sldId="256"/>
            <ac:picMk id="7" creationId="{01679D7A-44C5-FEFD-2E32-53D82A82B6FA}"/>
          </ac:picMkLst>
        </pc:picChg>
        <pc:picChg chg="del mod topLvl">
          <ac:chgData name="Rishi" userId="bcb53b48eefe034d" providerId="LiveId" clId="{8D957788-5796-4849-B655-8FE194A65499}" dt="2022-12-15T05:45:56.807" v="125" actId="21"/>
          <ac:picMkLst>
            <pc:docMk/>
            <pc:sldMk cId="3270148149" sldId="256"/>
            <ac:picMk id="9" creationId="{42A9087D-5039-8951-F72E-99B83E3BCDE2}"/>
          </ac:picMkLst>
        </pc:picChg>
        <pc:picChg chg="del mod topLvl">
          <ac:chgData name="Rishi" userId="bcb53b48eefe034d" providerId="LiveId" clId="{8D957788-5796-4849-B655-8FE194A65499}" dt="2022-12-15T05:41:58.296" v="38" actId="21"/>
          <ac:picMkLst>
            <pc:docMk/>
            <pc:sldMk cId="3270148149" sldId="256"/>
            <ac:picMk id="13" creationId="{84116FC6-6F0A-A224-349B-75B3EBA16F12}"/>
          </ac:picMkLst>
        </pc:picChg>
        <pc:picChg chg="del mod topLvl">
          <ac:chgData name="Rishi" userId="bcb53b48eefe034d" providerId="LiveId" clId="{8D957788-5796-4849-B655-8FE194A65499}" dt="2022-12-15T05:45:56.807" v="125" actId="21"/>
          <ac:picMkLst>
            <pc:docMk/>
            <pc:sldMk cId="3270148149" sldId="256"/>
            <ac:picMk id="16" creationId="{EA5CF8A2-7B66-0D20-C352-A6AFA9AFEC40}"/>
          </ac:picMkLst>
        </pc:picChg>
        <pc:picChg chg="add mod">
          <ac:chgData name="Rishi" userId="bcb53b48eefe034d" providerId="LiveId" clId="{8D957788-5796-4849-B655-8FE194A65499}" dt="2022-12-15T05:47:34.077" v="132" actId="14100"/>
          <ac:picMkLst>
            <pc:docMk/>
            <pc:sldMk cId="3270148149" sldId="256"/>
            <ac:picMk id="20" creationId="{C52E3093-54DC-EB80-81F4-5CECFA1934D0}"/>
          </ac:picMkLst>
        </pc:picChg>
        <pc:picChg chg="add mod">
          <ac:chgData name="Rishi" userId="bcb53b48eefe034d" providerId="LiveId" clId="{8D957788-5796-4849-B655-8FE194A65499}" dt="2022-12-15T05:47:28.696" v="131" actId="14100"/>
          <ac:picMkLst>
            <pc:docMk/>
            <pc:sldMk cId="3270148149" sldId="256"/>
            <ac:picMk id="22" creationId="{CFB4F5B2-81D0-C5A0-1BAA-5C9DB3B47EF0}"/>
          </ac:picMkLst>
        </pc:picChg>
        <pc:picChg chg="add mod">
          <ac:chgData name="Rishi" userId="bcb53b48eefe034d" providerId="LiveId" clId="{8D957788-5796-4849-B655-8FE194A65499}" dt="2022-12-15T05:46:09.782" v="129" actId="164"/>
          <ac:picMkLst>
            <pc:docMk/>
            <pc:sldMk cId="3270148149" sldId="256"/>
            <ac:picMk id="24" creationId="{DB6A0722-0E93-9437-34FE-C158E26973B0}"/>
          </ac:picMkLst>
        </pc:picChg>
        <pc:picChg chg="add mod">
          <ac:chgData name="Rishi" userId="bcb53b48eefe034d" providerId="LiveId" clId="{8D957788-5796-4849-B655-8FE194A65499}" dt="2022-12-15T05:46:14.622" v="130" actId="14100"/>
          <ac:picMkLst>
            <pc:docMk/>
            <pc:sldMk cId="3270148149" sldId="256"/>
            <ac:picMk id="26" creationId="{24F5CE18-907F-496E-2D56-D957E8E83DD4}"/>
          </ac:picMkLst>
        </pc:picChg>
      </pc:sldChg>
      <pc:sldChg chg="addSp modSp new mod">
        <pc:chgData name="Rishi" userId="bcb53b48eefe034d" providerId="LiveId" clId="{8D957788-5796-4849-B655-8FE194A65499}" dt="2022-12-15T05:46:03.266" v="128" actId="1076"/>
        <pc:sldMkLst>
          <pc:docMk/>
          <pc:sldMk cId="3029079324" sldId="257"/>
        </pc:sldMkLst>
        <pc:picChg chg="add mod">
          <ac:chgData name="Rishi" userId="bcb53b48eefe034d" providerId="LiveId" clId="{8D957788-5796-4849-B655-8FE194A65499}" dt="2022-12-15T05:42:02.423" v="40" actId="1076"/>
          <ac:picMkLst>
            <pc:docMk/>
            <pc:sldMk cId="3029079324" sldId="257"/>
            <ac:picMk id="2" creationId="{CC22727C-7EA1-329A-1BEC-02A58438E6FD}"/>
          </ac:picMkLst>
        </pc:picChg>
        <pc:picChg chg="add mod">
          <ac:chgData name="Rishi" userId="bcb53b48eefe034d" providerId="LiveId" clId="{8D957788-5796-4849-B655-8FE194A65499}" dt="2022-12-15T05:44:00.641" v="58" actId="1076"/>
          <ac:picMkLst>
            <pc:docMk/>
            <pc:sldMk cId="3029079324" sldId="257"/>
            <ac:picMk id="3" creationId="{54DB8D37-34DE-5516-54A2-EE27862595AF}"/>
          </ac:picMkLst>
        </pc:picChg>
        <pc:picChg chg="add mod">
          <ac:chgData name="Rishi" userId="bcb53b48eefe034d" providerId="LiveId" clId="{8D957788-5796-4849-B655-8FE194A65499}" dt="2022-12-15T05:46:03.266" v="128" actId="1076"/>
          <ac:picMkLst>
            <pc:docMk/>
            <pc:sldMk cId="3029079324" sldId="257"/>
            <ac:picMk id="4" creationId="{8204D54A-7BF4-E347-E366-84FE5E8025BF}"/>
          </ac:picMkLst>
        </pc:picChg>
        <pc:picChg chg="add mod">
          <ac:chgData name="Rishi" userId="bcb53b48eefe034d" providerId="LiveId" clId="{8D957788-5796-4849-B655-8FE194A65499}" dt="2022-12-15T05:46:03.266" v="128" actId="1076"/>
          <ac:picMkLst>
            <pc:docMk/>
            <pc:sldMk cId="3029079324" sldId="257"/>
            <ac:picMk id="5" creationId="{EA7E516C-09FB-3643-5689-CF459ECA7EAE}"/>
          </ac:picMkLst>
        </pc:picChg>
      </pc:sldChg>
      <pc:sldChg chg="addSp delSp modSp new mod ord">
        <pc:chgData name="Rishi" userId="bcb53b48eefe034d" providerId="LiveId" clId="{8D957788-5796-4849-B655-8FE194A65499}" dt="2022-12-15T06:41:19.434" v="266" actId="1076"/>
        <pc:sldMkLst>
          <pc:docMk/>
          <pc:sldMk cId="893112384" sldId="258"/>
        </pc:sldMkLst>
        <pc:spChg chg="add mod">
          <ac:chgData name="Rishi" userId="bcb53b48eefe034d" providerId="LiveId" clId="{8D957788-5796-4849-B655-8FE194A65499}" dt="2022-12-15T06:41:16.377" v="265" actId="164"/>
          <ac:spMkLst>
            <pc:docMk/>
            <pc:sldMk cId="893112384" sldId="258"/>
            <ac:spMk id="6" creationId="{0395257C-816D-52B4-D4E2-1497DFBBFD68}"/>
          </ac:spMkLst>
        </pc:spChg>
        <pc:spChg chg="add mod">
          <ac:chgData name="Rishi" userId="bcb53b48eefe034d" providerId="LiveId" clId="{8D957788-5796-4849-B655-8FE194A65499}" dt="2022-12-15T06:41:16.377" v="265" actId="164"/>
          <ac:spMkLst>
            <pc:docMk/>
            <pc:sldMk cId="893112384" sldId="258"/>
            <ac:spMk id="9" creationId="{C21B9E7F-D334-FD78-2EE6-F05D76070922}"/>
          </ac:spMkLst>
        </pc:spChg>
        <pc:spChg chg="add mod">
          <ac:chgData name="Rishi" userId="bcb53b48eefe034d" providerId="LiveId" clId="{8D957788-5796-4849-B655-8FE194A65499}" dt="2022-12-15T06:41:16.377" v="265" actId="164"/>
          <ac:spMkLst>
            <pc:docMk/>
            <pc:sldMk cId="893112384" sldId="258"/>
            <ac:spMk id="12" creationId="{520BF0BC-8B69-8179-82CF-C533FCB201E2}"/>
          </ac:spMkLst>
        </pc:spChg>
        <pc:spChg chg="add mod">
          <ac:chgData name="Rishi" userId="bcb53b48eefe034d" providerId="LiveId" clId="{8D957788-5796-4849-B655-8FE194A65499}" dt="2022-12-15T06:41:16.377" v="265" actId="164"/>
          <ac:spMkLst>
            <pc:docMk/>
            <pc:sldMk cId="893112384" sldId="258"/>
            <ac:spMk id="15" creationId="{071A9D78-72C5-F40D-2AD4-EF73C37B51CF}"/>
          </ac:spMkLst>
        </pc:spChg>
        <pc:grpChg chg="add mod">
          <ac:chgData name="Rishi" userId="bcb53b48eefe034d" providerId="LiveId" clId="{8D957788-5796-4849-B655-8FE194A65499}" dt="2022-12-15T06:41:19.434" v="266" actId="1076"/>
          <ac:grpSpMkLst>
            <pc:docMk/>
            <pc:sldMk cId="893112384" sldId="258"/>
            <ac:grpSpMk id="16" creationId="{DEAAEDC3-1F36-01E6-11F8-26B7E14E2A28}"/>
          </ac:grpSpMkLst>
        </pc:grpChg>
        <pc:picChg chg="add del mod">
          <ac:chgData name="Rishi" userId="bcb53b48eefe034d" providerId="LiveId" clId="{8D957788-5796-4849-B655-8FE194A65499}" dt="2022-12-15T06:32:27.486" v="144" actId="478"/>
          <ac:picMkLst>
            <pc:docMk/>
            <pc:sldMk cId="893112384" sldId="258"/>
            <ac:picMk id="3" creationId="{C5F84AB4-F6E3-ED99-F375-DD39846B5FD0}"/>
          </ac:picMkLst>
        </pc:picChg>
        <pc:picChg chg="add mod">
          <ac:chgData name="Rishi" userId="bcb53b48eefe034d" providerId="LiveId" clId="{8D957788-5796-4849-B655-8FE194A65499}" dt="2022-12-15T06:41:16.377" v="265" actId="164"/>
          <ac:picMkLst>
            <pc:docMk/>
            <pc:sldMk cId="893112384" sldId="258"/>
            <ac:picMk id="5" creationId="{E30B6867-ADE0-6736-CD1E-C3EAD9393025}"/>
          </ac:picMkLst>
        </pc:picChg>
        <pc:picChg chg="add mod">
          <ac:chgData name="Rishi" userId="bcb53b48eefe034d" providerId="LiveId" clId="{8D957788-5796-4849-B655-8FE194A65499}" dt="2022-12-15T06:41:16.377" v="265" actId="164"/>
          <ac:picMkLst>
            <pc:docMk/>
            <pc:sldMk cId="893112384" sldId="258"/>
            <ac:picMk id="8" creationId="{254C1AF1-F337-C3AC-E683-E1046844BDC7}"/>
          </ac:picMkLst>
        </pc:picChg>
        <pc:picChg chg="add mod">
          <ac:chgData name="Rishi" userId="bcb53b48eefe034d" providerId="LiveId" clId="{8D957788-5796-4849-B655-8FE194A65499}" dt="2022-12-15T06:41:16.377" v="265" actId="164"/>
          <ac:picMkLst>
            <pc:docMk/>
            <pc:sldMk cId="893112384" sldId="258"/>
            <ac:picMk id="11" creationId="{A98234E6-19B5-CD02-D8D6-A8CC33CD555A}"/>
          </ac:picMkLst>
        </pc:picChg>
        <pc:picChg chg="add mod">
          <ac:chgData name="Rishi" userId="bcb53b48eefe034d" providerId="LiveId" clId="{8D957788-5796-4849-B655-8FE194A65499}" dt="2022-12-15T06:41:16.377" v="265" actId="164"/>
          <ac:picMkLst>
            <pc:docMk/>
            <pc:sldMk cId="893112384" sldId="258"/>
            <ac:picMk id="14" creationId="{0345D239-B1DA-C678-C3F1-FB4BA0CBE31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FA84-949F-FBB0-02D3-7DCE913E3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B03BA-D265-DD78-4596-8ADBC57F0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DEC18-CE6B-D750-9B4B-E69B2E7B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F89EF-EA43-7DCA-C2C8-609CD2F3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CD25A-0D07-B277-E6C6-AF6C391B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0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AB18-48B3-975B-CE03-8A014FCD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B2FD2-E891-4918-06E9-647E2D4B0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121A5-7935-DAD9-510F-20608083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D70A0-2851-01F3-A40E-066C641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59DD6-3142-383F-058E-6D729685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38CF4-B509-F5A9-659E-AF268B96D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FCD2-F16B-F6BD-A00A-68B2C899C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3B327-8F83-2E08-7935-E52A4B98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960E8-BBE7-45D3-8EDD-DE7F848F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5E060-AE25-6349-80D3-5AB8BA36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4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E7B4-F9BF-F5E7-E707-BAC5F9DC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D766-F5FA-0995-757C-59F28F383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A2735-BCE6-37CD-5F3F-B22176F8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B525F-F5A6-17D4-488F-68240601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42DE-B378-5047-BC24-E066AEE0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2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1161-D817-264A-AA41-F1BA1860C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A28EB-23A2-2311-F3C5-08D0BA9E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3E63E-F632-E1BD-8317-A3F224852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76DA5-4EF0-86AA-80A1-CD06600D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68A19-6E6F-EDE7-BCD6-1D7B5E20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9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C4A68-484E-8774-77F6-80138902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2AFF2-A480-D15B-1AAE-E00758FBF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E00F5-BEAA-A6C5-9D3F-089BBA852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C58C2-07EB-EA27-3CF2-7387BAE9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4B14B-DCC2-2633-449F-25C1825C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8A3BA-E3EE-D289-F941-E88F5073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0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412D2-3287-AB59-D846-D3DF23CF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EF0DA-12D2-C329-7027-C842BB0CF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35789-B23F-A44F-9ED3-C1EF268BC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E139A-D5DC-EEF0-8DD1-ABA7A0A93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93899-4001-D940-0887-C5842C64E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B4A011-6BD2-C90A-9564-3DA7C5A4B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1D5B2-751F-08D3-4440-753A6ECCF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A41CA-57A2-3AE6-0F59-E62697F31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5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42974-6088-95BC-F6FD-96B66908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2714-139B-CC4E-985F-93D25FEF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CD9E9-0221-BD16-8683-16379914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29860-6B53-E2E1-C60C-1072F3C0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7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11393-C80A-A135-C7A4-29E517CE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BEC5E-E33A-9490-3477-DCCADF78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48134-83C9-4ADB-6F64-5DCB0B6F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8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1A05-11E0-C12C-87C2-7CB5DC80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C94D-86A9-CD05-1EEB-5C038B3EE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CDC9A-B6F1-E711-F8A8-15157BEA4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E2EBB-C7DB-8C14-A127-B3E4C40C7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1DA1E-61DA-25E1-E6F3-0AFF6D8E6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6B9D5-D651-D1AA-29CF-F5225B89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8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9677-E42C-4D47-FC84-CD12EAFD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42A5E-891B-C5E1-BFEE-7315A60A5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17908-F672-ECD0-F881-4CDD891E4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DADB3-A60C-C454-C36B-92E9C0836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E84AA-A461-E1D5-6B1B-5772F1F8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9A178-9A65-78A0-A77E-BFFC80ED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8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1A488-F399-264F-4C44-14DE52FC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7A32F-50E3-608D-0818-BC5607991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F45D7-E7D5-4800-E9FB-1D0844ED5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042A3-2557-48EE-99FB-93E72907C49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B50C8-2A6A-0F64-0170-E0371DA26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393D8-DEB7-5288-131D-601B74A38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E5E3C-19EA-484E-9C68-B82C426D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8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75B688B-1C21-AABB-12FA-83A992EFC687}"/>
              </a:ext>
            </a:extLst>
          </p:cNvPr>
          <p:cNvGrpSpPr/>
          <p:nvPr/>
        </p:nvGrpSpPr>
        <p:grpSpPr>
          <a:xfrm>
            <a:off x="1544675" y="953397"/>
            <a:ext cx="5316349" cy="4201073"/>
            <a:chOff x="1544675" y="953397"/>
            <a:chExt cx="5316349" cy="420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94E4F1-AB29-FFC6-A570-021B06E207B0}"/>
                </a:ext>
              </a:extLst>
            </p:cNvPr>
            <p:cNvSpPr txBox="1"/>
            <p:nvPr/>
          </p:nvSpPr>
          <p:spPr>
            <a:xfrm>
              <a:off x="4494625" y="2789381"/>
              <a:ext cx="19773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       (b) Bustard, LR = 5.0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F8E695-82A4-66EA-6CEA-7811EA1EB5AB}"/>
                </a:ext>
              </a:extLst>
            </p:cNvPr>
            <p:cNvSpPr txBox="1"/>
            <p:nvPr/>
          </p:nvSpPr>
          <p:spPr>
            <a:xfrm>
              <a:off x="1883049" y="2789381"/>
              <a:ext cx="19773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(a) Horned viper, Original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D35626-3895-7E6B-DDD5-DF498D761553}"/>
                </a:ext>
              </a:extLst>
            </p:cNvPr>
            <p:cNvSpPr txBox="1"/>
            <p:nvPr/>
          </p:nvSpPr>
          <p:spPr>
            <a:xfrm>
              <a:off x="1741646" y="4867733"/>
              <a:ext cx="19773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(c) Spotted Salamander, LR = 20.0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633705-B518-CA6B-9B5B-7DC6838B9928}"/>
                </a:ext>
              </a:extLst>
            </p:cNvPr>
            <p:cNvSpPr txBox="1"/>
            <p:nvPr/>
          </p:nvSpPr>
          <p:spPr>
            <a:xfrm>
              <a:off x="4694285" y="4908249"/>
              <a:ext cx="18953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(d) Common Iguana, LR = 100.0</a:t>
              </a:r>
            </a:p>
          </p:txBody>
        </p:sp>
        <p:pic>
          <p:nvPicPr>
            <p:cNvPr id="20" name="Picture 19" descr="A picture containing snake&#10;&#10;Description automatically generated">
              <a:extLst>
                <a:ext uri="{FF2B5EF4-FFF2-40B4-BE49-F238E27FC236}">
                  <a16:creationId xmlns:a16="http://schemas.microsoft.com/office/drawing/2014/main" id="{C52E3093-54DC-EB80-81F4-5CECFA193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675" y="3058645"/>
              <a:ext cx="2529481" cy="1812938"/>
            </a:xfrm>
            <a:prstGeom prst="rect">
              <a:avLst/>
            </a:prstGeom>
          </p:spPr>
        </p:pic>
        <p:pic>
          <p:nvPicPr>
            <p:cNvPr id="22" name="Picture 21" descr="A snake curled up in a hole&#10;&#10;Description automatically generated with low confidence">
              <a:extLst>
                <a:ext uri="{FF2B5EF4-FFF2-40B4-BE49-F238E27FC236}">
                  <a16:creationId xmlns:a16="http://schemas.microsoft.com/office/drawing/2014/main" id="{CFB4F5B2-81D0-C5A0-1BAA-5C9DB3B47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675" y="953397"/>
              <a:ext cx="2529481" cy="1812938"/>
            </a:xfrm>
            <a:prstGeom prst="rect">
              <a:avLst/>
            </a:prstGeom>
          </p:spPr>
        </p:pic>
        <p:pic>
          <p:nvPicPr>
            <p:cNvPr id="24" name="Picture 23" descr="A snake curled up in a hole&#10;&#10;Description automatically generated with low confidence">
              <a:extLst>
                <a:ext uri="{FF2B5EF4-FFF2-40B4-BE49-F238E27FC236}">
                  <a16:creationId xmlns:a16="http://schemas.microsoft.com/office/drawing/2014/main" id="{DB6A0722-0E93-9437-34FE-C158E2697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733" y="953397"/>
              <a:ext cx="2561634" cy="183598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4F5CE18-907F-496E-2D56-D957E8E83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734" y="3035599"/>
              <a:ext cx="2601290" cy="1864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014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reptile, snake, doughnut&#10;&#10;Description automatically generated">
            <a:extLst>
              <a:ext uri="{FF2B5EF4-FFF2-40B4-BE49-F238E27FC236}">
                <a16:creationId xmlns:a16="http://schemas.microsoft.com/office/drawing/2014/main" id="{CC22727C-7EA1-329A-1BEC-02A58438E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09" y="2696761"/>
            <a:ext cx="2469160" cy="1795379"/>
          </a:xfrm>
          <a:prstGeom prst="rect">
            <a:avLst/>
          </a:prstGeom>
        </p:spPr>
      </p:pic>
      <p:pic>
        <p:nvPicPr>
          <p:cNvPr id="3" name="Picture 2" descr="A picture containing reptile, snake, doughnut&#10;&#10;Description automatically generated">
            <a:extLst>
              <a:ext uri="{FF2B5EF4-FFF2-40B4-BE49-F238E27FC236}">
                <a16:creationId xmlns:a16="http://schemas.microsoft.com/office/drawing/2014/main" id="{54DB8D37-34DE-5516-54A2-EE2786259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11" y="647361"/>
            <a:ext cx="2469158" cy="1795380"/>
          </a:xfrm>
          <a:prstGeom prst="rect">
            <a:avLst/>
          </a:prstGeom>
        </p:spPr>
      </p:pic>
      <p:pic>
        <p:nvPicPr>
          <p:cNvPr id="4" name="Picture 3" descr="A picture containing reptile, snake&#10;&#10;Description automatically generated">
            <a:extLst>
              <a:ext uri="{FF2B5EF4-FFF2-40B4-BE49-F238E27FC236}">
                <a16:creationId xmlns:a16="http://schemas.microsoft.com/office/drawing/2014/main" id="{8204D54A-7BF4-E347-E366-84FE5E802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21" y="628800"/>
            <a:ext cx="2469158" cy="1795378"/>
          </a:xfrm>
          <a:prstGeom prst="rect">
            <a:avLst/>
          </a:prstGeom>
        </p:spPr>
      </p:pic>
      <p:pic>
        <p:nvPicPr>
          <p:cNvPr id="5" name="Picture 4" descr="A close-up of a snake&#10;&#10;Description automatically generated with low confidence">
            <a:extLst>
              <a:ext uri="{FF2B5EF4-FFF2-40B4-BE49-F238E27FC236}">
                <a16:creationId xmlns:a16="http://schemas.microsoft.com/office/drawing/2014/main" id="{EA7E516C-09FB-3643-5689-CF459ECA7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24" y="2817578"/>
            <a:ext cx="2458152" cy="178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7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EAAEDC3-1F36-01E6-11F8-26B7E14E2A28}"/>
              </a:ext>
            </a:extLst>
          </p:cNvPr>
          <p:cNvGrpSpPr/>
          <p:nvPr/>
        </p:nvGrpSpPr>
        <p:grpSpPr>
          <a:xfrm>
            <a:off x="2638328" y="1028549"/>
            <a:ext cx="6915343" cy="4269912"/>
            <a:chOff x="2154813" y="367646"/>
            <a:chExt cx="6915343" cy="4269912"/>
          </a:xfrm>
        </p:grpSpPr>
        <p:pic>
          <p:nvPicPr>
            <p:cNvPr id="5" name="Picture 4" descr="A screenshot of a game&#10;&#10;Description automatically generated with low confidence">
              <a:extLst>
                <a:ext uri="{FF2B5EF4-FFF2-40B4-BE49-F238E27FC236}">
                  <a16:creationId xmlns:a16="http://schemas.microsoft.com/office/drawing/2014/main" id="{E30B6867-ADE0-6736-CD1E-C3EAD9393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644" y="367646"/>
              <a:ext cx="3357512" cy="167875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95257C-816D-52B4-D4E2-1497DFBBFD68}"/>
                </a:ext>
              </a:extLst>
            </p:cNvPr>
            <p:cNvSpPr txBox="1"/>
            <p:nvPr/>
          </p:nvSpPr>
          <p:spPr>
            <a:xfrm>
              <a:off x="6472286" y="1896711"/>
              <a:ext cx="2322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Fooling model, Conv 1</a:t>
              </a:r>
            </a:p>
          </p:txBody>
        </p:sp>
        <p:pic>
          <p:nvPicPr>
            <p:cNvPr id="8" name="Picture 7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254C1AF1-F337-C3AC-E683-E1046844B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813" y="367646"/>
              <a:ext cx="3427462" cy="171373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1B9E7F-D334-FD78-2EE6-F05D76070922}"/>
                </a:ext>
              </a:extLst>
            </p:cNvPr>
            <p:cNvSpPr txBox="1"/>
            <p:nvPr/>
          </p:nvSpPr>
          <p:spPr>
            <a:xfrm>
              <a:off x="2842970" y="1923291"/>
              <a:ext cx="2575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 model, Conv 1</a:t>
              </a:r>
            </a:p>
          </p:txBody>
        </p:sp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A98234E6-19B5-CD02-D8D6-A8CC33CD5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644" y="2292623"/>
              <a:ext cx="3357512" cy="16787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0BF0BC-8B69-8179-82CF-C533FCB201E2}"/>
                </a:ext>
              </a:extLst>
            </p:cNvPr>
            <p:cNvSpPr txBox="1"/>
            <p:nvPr/>
          </p:nvSpPr>
          <p:spPr>
            <a:xfrm>
              <a:off x="6585407" y="3991227"/>
              <a:ext cx="2322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Fooling model, Layer 4, Block 2, Conv2</a:t>
              </a:r>
            </a:p>
          </p:txBody>
        </p:sp>
        <p:pic>
          <p:nvPicPr>
            <p:cNvPr id="14" name="Picture 13" descr="Background pattern&#10;&#10;Description automatically generated">
              <a:extLst>
                <a:ext uri="{FF2B5EF4-FFF2-40B4-BE49-F238E27FC236}">
                  <a16:creationId xmlns:a16="http://schemas.microsoft.com/office/drawing/2014/main" id="{0345D239-B1DA-C678-C3F1-FB4BA0CB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226" y="2278201"/>
              <a:ext cx="3426049" cy="1713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1A9D78-72C5-F40D-2AD4-EF73C37B51CF}"/>
                </a:ext>
              </a:extLst>
            </p:cNvPr>
            <p:cNvSpPr txBox="1"/>
            <p:nvPr/>
          </p:nvSpPr>
          <p:spPr>
            <a:xfrm>
              <a:off x="2888156" y="3944240"/>
              <a:ext cx="2322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 model, Layer 4, Block 2, Conv2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3112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65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</dc:creator>
  <cp:lastModifiedBy>Rishi</cp:lastModifiedBy>
  <cp:revision>1</cp:revision>
  <dcterms:created xsi:type="dcterms:W3CDTF">2022-12-15T04:39:55Z</dcterms:created>
  <dcterms:modified xsi:type="dcterms:W3CDTF">2022-12-15T06:41:24Z</dcterms:modified>
</cp:coreProperties>
</file>